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  <p:sldId id="268" r:id="rId4"/>
    <p:sldId id="269" r:id="rId5"/>
    <p:sldId id="270" r:id="rId6"/>
    <p:sldId id="271" r:id="rId7"/>
    <p:sldId id="272" r:id="rId8"/>
    <p:sldId id="273" r:id="rId9"/>
    <p:sldId id="274" r:id="rId1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63AA"/>
    <a:srgbClr val="13B794"/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37" d="100"/>
          <a:sy n="37" d="100"/>
        </p:scale>
        <p:origin x="60" y="8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21/08/2021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4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Remplacer par un pronom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4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6AC296C-5324-4A02-9A93-4B43FD562C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12677" cy="181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Remplace par un pronom :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/ </a:t>
            </a: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pPr marL="0" indent="0">
              <a:buNone/>
            </a:pPr>
            <a:endParaRPr lang="fr-FR" dirty="0">
              <a:solidFill>
                <a:srgbClr val="9563AA"/>
              </a:solidFill>
            </a:endParaRPr>
          </a:p>
          <a:p>
            <a:r>
              <a:rPr lang="fr-FR" sz="4400" u="sng" dirty="0"/>
              <a:t>Le travail </a:t>
            </a:r>
            <a:r>
              <a:rPr lang="fr-FR" sz="4400" dirty="0"/>
              <a:t>demande des efforts. 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38403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/ </a:t>
            </a: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pPr marL="0" indent="0">
              <a:buNone/>
            </a:pPr>
            <a:endParaRPr lang="fr-FR" dirty="0">
              <a:solidFill>
                <a:srgbClr val="9563AA"/>
              </a:solidFill>
            </a:endParaRPr>
          </a:p>
          <a:p>
            <a:r>
              <a:rPr lang="fr-FR" sz="4400" u="sng" dirty="0">
                <a:solidFill>
                  <a:srgbClr val="FF0000"/>
                </a:solidFill>
              </a:rPr>
              <a:t>Il </a:t>
            </a:r>
            <a:r>
              <a:rPr lang="fr-FR" sz="4400" dirty="0"/>
              <a:t>demande des efforts.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F80F13C-269D-42CE-8EF1-C4535D5EE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55117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Remplace par un pronom :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pPr marL="0" indent="0">
              <a:buNone/>
            </a:pPr>
            <a:endParaRPr lang="fr-FR" dirty="0">
              <a:solidFill>
                <a:srgbClr val="9563AA"/>
              </a:solidFill>
            </a:endParaRPr>
          </a:p>
          <a:p>
            <a:pPr marL="0" indent="0">
              <a:buNone/>
            </a:pPr>
            <a:r>
              <a:rPr lang="fr-FR" sz="3600" u="sng" dirty="0"/>
              <a:t>Les ouvriers </a:t>
            </a:r>
            <a:r>
              <a:rPr lang="fr-FR" sz="3600" dirty="0"/>
              <a:t>sont en plein soleil.</a:t>
            </a:r>
          </a:p>
          <a:p>
            <a:pPr marL="0" indent="0">
              <a:buNone/>
            </a:pPr>
            <a:endParaRPr lang="fr-FR" dirty="0">
              <a:solidFill>
                <a:srgbClr val="9563AA"/>
              </a:solidFill>
            </a:endParaRPr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pPr marL="0" indent="0">
              <a:buNone/>
            </a:pPr>
            <a:endParaRPr lang="fr-FR" dirty="0">
              <a:solidFill>
                <a:srgbClr val="9563AA"/>
              </a:solidFill>
            </a:endParaRPr>
          </a:p>
          <a:p>
            <a:pPr marL="0" indent="0">
              <a:buNone/>
            </a:pPr>
            <a:r>
              <a:rPr lang="fr-FR" sz="3600" u="sng" dirty="0"/>
              <a:t>Thomas et toi </a:t>
            </a:r>
            <a:r>
              <a:rPr lang="fr-FR" sz="3600" dirty="0"/>
              <a:t>aimez les sports collectifs.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19187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pPr marL="0" indent="0">
              <a:buNone/>
            </a:pPr>
            <a:r>
              <a:rPr lang="fr-FR" sz="3600" u="sng" dirty="0">
                <a:solidFill>
                  <a:schemeClr val="accent1">
                    <a:lumMod val="75000"/>
                  </a:schemeClr>
                </a:solidFill>
              </a:rPr>
              <a:t>Ils</a:t>
            </a:r>
            <a:r>
              <a:rPr lang="fr-FR" sz="3600" u="sng" dirty="0"/>
              <a:t> </a:t>
            </a:r>
            <a:r>
              <a:rPr lang="fr-FR" sz="3600" dirty="0"/>
              <a:t>sont en plein soleil.</a:t>
            </a:r>
          </a:p>
          <a:p>
            <a:pPr marL="0" indent="0">
              <a:buNone/>
            </a:pPr>
            <a:r>
              <a:rPr lang="fr-FR" dirty="0"/>
              <a:t>	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pPr marL="0" indent="0">
              <a:buNone/>
            </a:pPr>
            <a:r>
              <a:rPr lang="fr-FR" sz="3600" u="sng" dirty="0">
                <a:solidFill>
                  <a:schemeClr val="accent1">
                    <a:lumMod val="75000"/>
                  </a:schemeClr>
                </a:solidFill>
              </a:rPr>
              <a:t>Vous</a:t>
            </a:r>
            <a:r>
              <a:rPr lang="fr-FR" sz="3600" u="sng" dirty="0"/>
              <a:t> </a:t>
            </a:r>
            <a:r>
              <a:rPr lang="fr-FR" sz="3600" dirty="0"/>
              <a:t>aimez les sports collectifs.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F80F13C-269D-42CE-8EF1-C4535D5EE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07642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Remplace par un pronom :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pPr marL="0" indent="0">
              <a:buNone/>
            </a:pPr>
            <a:endParaRPr lang="fr-FR" dirty="0">
              <a:solidFill>
                <a:srgbClr val="9563AA"/>
              </a:solidFill>
            </a:endParaRPr>
          </a:p>
          <a:p>
            <a:r>
              <a:rPr lang="fr-FR" sz="3600" u="sng" dirty="0"/>
              <a:t>Léo et moi</a:t>
            </a:r>
            <a:r>
              <a:rPr lang="fr-FR" sz="3600" dirty="0"/>
              <a:t> lisons une bande dessinée ensemble.</a:t>
            </a:r>
          </a:p>
          <a:p>
            <a:pPr marL="0" indent="0">
              <a:buNone/>
            </a:pPr>
            <a:endParaRPr lang="fr-FR" dirty="0">
              <a:solidFill>
                <a:srgbClr val="13B794"/>
              </a:solidFill>
            </a:endParaRPr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pPr marL="0" indent="0">
              <a:buNone/>
            </a:pPr>
            <a:endParaRPr lang="fr-FR" dirty="0">
              <a:solidFill>
                <a:srgbClr val="9563AA"/>
              </a:solidFill>
            </a:endParaRPr>
          </a:p>
          <a:p>
            <a:r>
              <a:rPr lang="fr-FR" sz="3600" u="sng" dirty="0"/>
              <a:t>Erwan</a:t>
            </a:r>
            <a:r>
              <a:rPr lang="fr-FR" sz="3600" dirty="0"/>
              <a:t> soutient le PSG comme son père.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93118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r>
              <a:rPr lang="fr-FR" sz="3600" u="sng" dirty="0">
                <a:solidFill>
                  <a:schemeClr val="accent1">
                    <a:lumMod val="75000"/>
                  </a:schemeClr>
                </a:solidFill>
              </a:rPr>
              <a:t>Nous </a:t>
            </a:r>
            <a:r>
              <a:rPr lang="fr-FR" sz="3600" dirty="0"/>
              <a:t>lisons une bande dessinée ensemble.</a:t>
            </a:r>
          </a:p>
          <a:p>
            <a:pPr marL="0" indent="0">
              <a:buNone/>
            </a:pPr>
            <a:r>
              <a:rPr lang="fr-FR" dirty="0"/>
              <a:t>	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r>
              <a:rPr lang="fr-FR" sz="3600" u="sng" dirty="0">
                <a:solidFill>
                  <a:schemeClr val="accent1">
                    <a:lumMod val="75000"/>
                  </a:schemeClr>
                </a:solidFill>
              </a:rPr>
              <a:t>Il</a:t>
            </a:r>
            <a:r>
              <a:rPr lang="fr-FR" sz="36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fr-FR" sz="3600" dirty="0"/>
              <a:t>soutient le PSG comme son père.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F80F13C-269D-42CE-8EF1-C4535D5EE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5360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Remplace par un pronom :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pPr marL="0" indent="0">
              <a:buNone/>
            </a:pPr>
            <a:endParaRPr lang="fr-FR" dirty="0">
              <a:solidFill>
                <a:srgbClr val="9563AA"/>
              </a:solidFill>
            </a:endParaRPr>
          </a:p>
          <a:p>
            <a:r>
              <a:rPr lang="fr-FR" sz="3600" u="sng" dirty="0"/>
              <a:t>Ta sœur et ta mère </a:t>
            </a:r>
            <a:r>
              <a:rPr lang="fr-FR" sz="3600" dirty="0"/>
              <a:t>vont toujours au cinéma le mardi soir.</a:t>
            </a:r>
          </a:p>
          <a:p>
            <a:pPr marL="0" indent="0">
              <a:buNone/>
            </a:pPr>
            <a:endParaRPr lang="fr-FR" dirty="0">
              <a:solidFill>
                <a:srgbClr val="9563AA"/>
              </a:solidFill>
            </a:endParaRPr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pPr marL="0" indent="0">
              <a:buNone/>
            </a:pPr>
            <a:endParaRPr lang="fr-FR" dirty="0">
              <a:solidFill>
                <a:srgbClr val="9563AA"/>
              </a:solidFill>
            </a:endParaRPr>
          </a:p>
          <a:p>
            <a:r>
              <a:rPr lang="fr-FR" sz="3600" dirty="0"/>
              <a:t>Je rends </a:t>
            </a:r>
            <a:r>
              <a:rPr lang="fr-FR" sz="3600" u="sng" dirty="0"/>
              <a:t>ce livre </a:t>
            </a:r>
            <a:r>
              <a:rPr lang="fr-FR" sz="3600" dirty="0"/>
              <a:t>à mon copain.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28521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r>
              <a:rPr lang="fr-FR" sz="3600" u="sng" dirty="0">
                <a:solidFill>
                  <a:schemeClr val="accent1">
                    <a:lumMod val="75000"/>
                  </a:schemeClr>
                </a:solidFill>
              </a:rPr>
              <a:t>Elles</a:t>
            </a:r>
            <a:r>
              <a:rPr lang="fr-FR" sz="3600" u="sng" dirty="0"/>
              <a:t> </a:t>
            </a:r>
            <a:r>
              <a:rPr lang="fr-FR" sz="3600" dirty="0"/>
              <a:t>vont toujours au cinéma le mardi soir.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r>
              <a:rPr lang="fr-FR" sz="3600" dirty="0"/>
              <a:t>Je </a:t>
            </a:r>
            <a:r>
              <a:rPr lang="fr-FR" sz="3600" u="sng" dirty="0">
                <a:solidFill>
                  <a:schemeClr val="accent1">
                    <a:lumMod val="75000"/>
                  </a:schemeClr>
                </a:solidFill>
              </a:rPr>
              <a:t>le</a:t>
            </a:r>
            <a:r>
              <a:rPr lang="fr-FR" sz="3600" dirty="0"/>
              <a:t> rends à mon copain.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F80F13C-269D-42CE-8EF1-C4535D5EE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249309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191</Words>
  <Application>Microsoft Office PowerPoint</Application>
  <PresentationFormat>Grand écran</PresentationFormat>
  <Paragraphs>64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Thème Office</vt:lpstr>
      <vt:lpstr>Rituel 4</vt:lpstr>
      <vt:lpstr>Remplace par un pronom : </vt:lpstr>
      <vt:lpstr>Correction</vt:lpstr>
      <vt:lpstr>Remplace par un pronom : </vt:lpstr>
      <vt:lpstr>Correction</vt:lpstr>
      <vt:lpstr>Remplace par un pronom : </vt:lpstr>
      <vt:lpstr>Correction</vt:lpstr>
      <vt:lpstr>Remplace par un pronom : 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20</cp:revision>
  <dcterms:created xsi:type="dcterms:W3CDTF">2021-07-17T07:25:24Z</dcterms:created>
  <dcterms:modified xsi:type="dcterms:W3CDTF">2021-08-21T19:49:48Z</dcterms:modified>
</cp:coreProperties>
</file>